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268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028B-B325-478A-8A22-C7B928B67631}" type="datetimeFigureOut">
              <a:rPr lang="hu-HU" smtClean="0"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FB8CA-7D97-464D-9DFF-D2F12F7DCAB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TDM\marketing\rendezvények\VulkánSági KulTúra Fesztivál\szórólaph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69516" cy="4767461"/>
          </a:xfrm>
          <a:prstGeom prst="rect">
            <a:avLst/>
          </a:prstGeom>
          <a:noFill/>
        </p:spPr>
      </p:pic>
      <p:pic>
        <p:nvPicPr>
          <p:cNvPr id="5" name="Picture 2" descr="C:\Users\user\Desktop\TDM\marketing\rendezvények\VulkánSági KulTúra Fesztivál\szórólaph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38539"/>
            <a:ext cx="3369516" cy="4767461"/>
          </a:xfrm>
          <a:prstGeom prst="rect">
            <a:avLst/>
          </a:prstGeom>
          <a:noFill/>
        </p:spPr>
      </p:pic>
      <p:pic>
        <p:nvPicPr>
          <p:cNvPr id="6" name="Picture 2" descr="C:\Users\user\Desktop\TDM\marketing\rendezvények\VulkánSági KulTúra Fesztivál\szórólaph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8484" y="0"/>
            <a:ext cx="3369516" cy="4767461"/>
          </a:xfrm>
          <a:prstGeom prst="rect">
            <a:avLst/>
          </a:prstGeom>
          <a:noFill/>
        </p:spPr>
      </p:pic>
      <p:pic>
        <p:nvPicPr>
          <p:cNvPr id="7" name="Picture 2" descr="C:\Users\user\Desktop\TDM\marketing\rendezvények\VulkánSági KulTúra Fesztivál\szórólapho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8484" y="5138539"/>
            <a:ext cx="3369516" cy="4767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A4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1</cp:revision>
  <dcterms:created xsi:type="dcterms:W3CDTF">2014-06-19T13:13:07Z</dcterms:created>
  <dcterms:modified xsi:type="dcterms:W3CDTF">2014-06-19T13:19:24Z</dcterms:modified>
</cp:coreProperties>
</file>