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-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A028B-B325-478A-8A22-C7B928B67631}" type="datetimeFigureOut">
              <a:rPr lang="hu-HU" smtClean="0"/>
              <a:pPr/>
              <a:t>2014.06.20.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FB8CA-7D97-464D-9DFF-D2F12F7DCAB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TDM\marketing\rendezvények\VulkánSági KulTúra Fesztivál\szórólaphoz ném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3398866" cy="4808985"/>
          </a:xfrm>
          <a:prstGeom prst="rect">
            <a:avLst/>
          </a:prstGeom>
          <a:noFill/>
        </p:spPr>
      </p:pic>
      <p:pic>
        <p:nvPicPr>
          <p:cNvPr id="8" name="Picture 2" descr="C:\Users\user\Desktop\TDM\marketing\rendezvények\VulkánSági KulTúra Fesztivál\szórólaphoz ném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9134" y="0"/>
            <a:ext cx="3398866" cy="4808985"/>
          </a:xfrm>
          <a:prstGeom prst="rect">
            <a:avLst/>
          </a:prstGeom>
          <a:noFill/>
        </p:spPr>
      </p:pic>
      <p:pic>
        <p:nvPicPr>
          <p:cNvPr id="9" name="Picture 2" descr="C:\Users\user\Desktop\TDM\marketing\rendezvények\VulkánSági KulTúra Fesztivál\szórólaphoz ném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97015"/>
            <a:ext cx="3398866" cy="4808985"/>
          </a:xfrm>
          <a:prstGeom prst="rect">
            <a:avLst/>
          </a:prstGeom>
          <a:noFill/>
        </p:spPr>
      </p:pic>
      <p:pic>
        <p:nvPicPr>
          <p:cNvPr id="10" name="Picture 2" descr="C:\Users\user\Desktop\TDM\marketing\rendezvények\VulkánSági KulTúra Fesztivál\szórólaphoz ném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9134" y="5097015"/>
            <a:ext cx="3398866" cy="48089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A4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1. dia</vt:lpstr>
    </vt:vector>
  </TitlesOfParts>
  <Company>WXPEE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user</cp:lastModifiedBy>
  <cp:revision>2</cp:revision>
  <dcterms:created xsi:type="dcterms:W3CDTF">2014-06-19T13:13:07Z</dcterms:created>
  <dcterms:modified xsi:type="dcterms:W3CDTF">2014-06-20T08:43:29Z</dcterms:modified>
</cp:coreProperties>
</file>